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B406D-AE21-4EC0-8E25-03EB5A622524}" type="datetimeFigureOut">
              <a:rPr lang="fr-FR" smtClean="0"/>
              <a:pPr/>
              <a:t>29/10/2020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5DD27-3731-4724-A021-0E9D3AD35F9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1615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E02E-DC83-41F6-8FD9-346EC55568DC}" type="datetimeFigureOut">
              <a:rPr lang="fr-FR" smtClean="0"/>
              <a:pPr/>
              <a:t>29/10/2020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AE7E-8F30-4562-B1F3-CE4BE1093F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E02E-DC83-41F6-8FD9-346EC55568DC}" type="datetimeFigureOut">
              <a:rPr lang="fr-FR" smtClean="0"/>
              <a:pPr/>
              <a:t>29/10/2020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AE7E-8F30-4562-B1F3-CE4BE1093F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E02E-DC83-41F6-8FD9-346EC55568DC}" type="datetimeFigureOut">
              <a:rPr lang="fr-FR" smtClean="0"/>
              <a:pPr/>
              <a:t>29/10/2020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AE7E-8F30-4562-B1F3-CE4BE1093F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" type="title">
  <p:cSld name="Titr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subTitle" idx="1"/>
          </p:nvPr>
        </p:nvSpPr>
        <p:spPr>
          <a:xfrm>
            <a:off x="311700" y="4353327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800"/>
              <a:buFont typeface="Montserrat"/>
              <a:buNone/>
              <a:defRPr sz="28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682200" y="2011880"/>
            <a:ext cx="7779600" cy="19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74860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+ texte">
  <p:cSld name="Titre + text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subTitle" idx="1"/>
          </p:nvPr>
        </p:nvSpPr>
        <p:spPr>
          <a:xfrm>
            <a:off x="303700" y="1131500"/>
            <a:ext cx="8520600" cy="9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800"/>
              <a:buFont typeface="Montserrat"/>
              <a:buNone/>
              <a:defRPr sz="2800" b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2"/>
          </p:nvPr>
        </p:nvSpPr>
        <p:spPr>
          <a:xfrm>
            <a:off x="1635750" y="2035900"/>
            <a:ext cx="5872500" cy="3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268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E02E-DC83-41F6-8FD9-346EC55568DC}" type="datetimeFigureOut">
              <a:rPr lang="fr-FR" smtClean="0"/>
              <a:pPr/>
              <a:t>29/10/2020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AE7E-8F30-4562-B1F3-CE4BE1093F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E02E-DC83-41F6-8FD9-346EC55568DC}" type="datetimeFigureOut">
              <a:rPr lang="fr-FR" smtClean="0"/>
              <a:pPr/>
              <a:t>29/10/2020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AE7E-8F30-4562-B1F3-CE4BE1093F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E02E-DC83-41F6-8FD9-346EC55568DC}" type="datetimeFigureOut">
              <a:rPr lang="fr-FR" smtClean="0"/>
              <a:pPr/>
              <a:t>29/10/2020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AE7E-8F30-4562-B1F3-CE4BE1093F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E02E-DC83-41F6-8FD9-346EC55568DC}" type="datetimeFigureOut">
              <a:rPr lang="fr-FR" smtClean="0"/>
              <a:pPr/>
              <a:t>29/10/2020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AE7E-8F30-4562-B1F3-CE4BE1093F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E02E-DC83-41F6-8FD9-346EC55568DC}" type="datetimeFigureOut">
              <a:rPr lang="fr-FR" smtClean="0"/>
              <a:pPr/>
              <a:t>29/10/2020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AE7E-8F30-4562-B1F3-CE4BE1093F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E02E-DC83-41F6-8FD9-346EC55568DC}" type="datetimeFigureOut">
              <a:rPr lang="fr-FR" smtClean="0"/>
              <a:pPr/>
              <a:t>29/10/2020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AE7E-8F30-4562-B1F3-CE4BE1093F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E02E-DC83-41F6-8FD9-346EC55568DC}" type="datetimeFigureOut">
              <a:rPr lang="fr-FR" smtClean="0"/>
              <a:pPr/>
              <a:t>29/10/2020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AE7E-8F30-4562-B1F3-CE4BE1093F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E02E-DC83-41F6-8FD9-346EC55568DC}" type="datetimeFigureOut">
              <a:rPr lang="fr-FR" smtClean="0"/>
              <a:pPr/>
              <a:t>29/10/2020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AE7E-8F30-4562-B1F3-CE4BE1093F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3E02E-DC83-41F6-8FD9-346EC55568DC}" type="datetimeFigureOut">
              <a:rPr lang="fr-FR" smtClean="0"/>
              <a:pPr/>
              <a:t>29/10/2020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7AE7E-8F30-4562-B1F3-CE4BE1093F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957099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Feuille_Microsoft_Office_Excel2.xlsx"/><Relationship Id="rId5" Type="http://schemas.openxmlformats.org/officeDocument/2006/relationships/package" Target="../embeddings/Feuille_Microsoft_Office_Excel1.xlsx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11700" y="4353327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1C4587"/>
                </a:solidFill>
              </a:rPr>
              <a:t>BRUNO MARQUES 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682200" y="2011880"/>
            <a:ext cx="7779600" cy="1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/>
              <a:t>QUELQUES DONNÉES DE CADRAGE</a:t>
            </a:r>
          </a:p>
        </p:txBody>
      </p:sp>
    </p:spTree>
    <p:extLst>
      <p:ext uri="{BB962C8B-B14F-4D97-AF65-F5344CB8AC3E}">
        <p14:creationId xmlns:p14="http://schemas.microsoft.com/office/powerpoint/2010/main" xmlns="" val="13619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3.LA PERCEPTION DE LA QUALITÉ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9"/>
            <a:ext cx="9144000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0" y="623731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Enquête réalisée par le CMT : Échantillon 432 clients du 02 Avril 2019 au 03 Juin 2019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4.LES RÉSULTATS DE L’HÉBERGEMENT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517851"/>
          </a:xfrm>
        </p:spPr>
        <p:txBody>
          <a:bodyPr/>
          <a:lstStyle/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4.1. LES MEUBLES</a:t>
            </a:r>
          </a:p>
          <a:p>
            <a:pPr>
              <a:buNone/>
            </a:pPr>
            <a:r>
              <a:rPr lang="fr-FR" b="1" dirty="0" smtClean="0"/>
              <a:t> </a:t>
            </a:r>
          </a:p>
          <a:p>
            <a:pPr>
              <a:buNone/>
            </a:pPr>
            <a:r>
              <a:rPr lang="fr-FR" b="1" dirty="0" smtClean="0"/>
              <a:t>4.2. LES HOTELS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b="1" dirty="0" smtClean="0">
                <a:solidFill>
                  <a:srgbClr val="00B0F0"/>
                </a:solidFill>
              </a:rPr>
              <a:t>4.1.LES RÉSULTATS DES MEUBLÉS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71601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08720"/>
            <a:ext cx="442798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293097"/>
            <a:ext cx="5089525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6948264" y="5934670"/>
            <a:ext cx="2195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Source :  Plateforme </a:t>
            </a:r>
            <a:r>
              <a:rPr lang="fr-FR" sz="1400" dirty="0" err="1" smtClean="0"/>
              <a:t>AirDnA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b="1" dirty="0" smtClean="0">
                <a:solidFill>
                  <a:srgbClr val="00B0F0"/>
                </a:solidFill>
              </a:rPr>
              <a:t>4.1.LES RÉSULTATS DES HÔTELS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5292080" cy="311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645024"/>
            <a:ext cx="5337745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0" y="6550223"/>
            <a:ext cx="2195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Source :  Cluster ZILEA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JE VOUS REMERCIE DE VOTRE ATTENTION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LA FRÉQUENTATION TOURISTIQUE EN 2020</a:t>
            </a:r>
          </a:p>
          <a:p>
            <a:pPr marL="514350" indent="-514350">
              <a:buFont typeface="+mj-lt"/>
              <a:buAutoNum type="arabicPeriod"/>
            </a:pPr>
            <a:endParaRPr lang="fr-FR" b="1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LES CLIENTÈLES TOURISTIQUES</a:t>
            </a:r>
          </a:p>
          <a:p>
            <a:pPr marL="514350" indent="-514350">
              <a:buFont typeface="+mj-lt"/>
              <a:buAutoNum type="arabicPeriod"/>
            </a:pPr>
            <a:endParaRPr lang="fr-FR" b="1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LA PERCEPTION DE LA QUALITÉ</a:t>
            </a:r>
          </a:p>
          <a:p>
            <a:pPr marL="514350" indent="-514350">
              <a:buFont typeface="+mj-lt"/>
              <a:buAutoNum type="arabicPeriod"/>
            </a:pPr>
            <a:endParaRPr lang="fr-FR" b="1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LES RÉSULTATS DE L’HÉBERGEMENT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895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</a:t>
            </a: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FRÉQUENTATION TOURISTIQUE EN 2020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 r="20870"/>
          <a:stretch>
            <a:fillRect/>
          </a:stretch>
        </p:blipFill>
        <p:spPr bwMode="auto">
          <a:xfrm>
            <a:off x="1115616" y="764704"/>
            <a:ext cx="65527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8208912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LES CLIENTÈLES TOURISTIQUES 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3096344"/>
          </a:xfrm>
        </p:spPr>
        <p:txBody>
          <a:bodyPr/>
          <a:lstStyle/>
          <a:p>
            <a:endParaRPr lang="fr-FR" b="1" dirty="0" smtClean="0"/>
          </a:p>
          <a:p>
            <a:pPr>
              <a:buNone/>
            </a:pPr>
            <a:r>
              <a:rPr lang="fr-FR" b="1" dirty="0" smtClean="0"/>
              <a:t>2.1. LA CLIENTÈLE </a:t>
            </a:r>
            <a:r>
              <a:rPr lang="fr-FR" b="1" dirty="0" smtClean="0"/>
              <a:t>TOURISTIQUE </a:t>
            </a:r>
            <a:r>
              <a:rPr lang="fr-FR" b="1" dirty="0" smtClean="0"/>
              <a:t>EXTERIEURE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2.2. LA CLIENTELE TOURISTIQUE INTERNE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t="-19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8520" y="1844824"/>
            <a:ext cx="9144000" cy="86895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2.1. LA CLIENTÈLE TOURISTIQUE EXTERIEURE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1" y="908720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0" y="64440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Enquête aux Frontières  réalisé par le CMT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27384"/>
            <a:ext cx="9144000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1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2.1. LA CLIENTÈLE TOURISTIQUE EXTERIEURE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8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12968" cy="648072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2.2. LA CLIENTELE TOURISTIQUE INTERNE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42210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 smtClean="0"/>
              <a:t>      Hors Martinique</a:t>
            </a:r>
            <a:r>
              <a:rPr lang="fr-FR" dirty="0" smtClean="0"/>
              <a:t>		       </a:t>
            </a:r>
            <a:r>
              <a:rPr lang="fr-FR" b="1" dirty="0" smtClean="0"/>
              <a:t>En Martinique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						</a:t>
            </a:r>
            <a:r>
              <a:rPr lang="fr-FR" b="1" dirty="0" smtClean="0">
                <a:solidFill>
                  <a:srgbClr val="0070C0"/>
                </a:solidFill>
              </a:rPr>
              <a:t>72 % Loisirs dans les 3 mois 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</p:txBody>
      </p:sp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4" t="11753" r="52177" b="58881"/>
          <a:stretch>
            <a:fillRect/>
          </a:stretch>
        </p:blipFill>
        <p:spPr bwMode="auto">
          <a:xfrm>
            <a:off x="323528" y="692696"/>
            <a:ext cx="8568952" cy="158417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6" name="Flèche droite 5"/>
          <p:cNvSpPr/>
          <p:nvPr/>
        </p:nvSpPr>
        <p:spPr>
          <a:xfrm rot="5400000">
            <a:off x="7524328" y="2492896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9300343">
            <a:off x="3541441" y="2294093"/>
            <a:ext cx="1215768" cy="504056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512" y="3212976"/>
          <a:ext cx="4320480" cy="3024336"/>
        </p:xfrm>
        <a:graphic>
          <a:graphicData uri="http://schemas.openxmlformats.org/presentationml/2006/ole">
            <p:oleObj spid="_x0000_s2054" name="Feuille de calcul" r:id="rId5" imgW="2828980" imgH="962043" progId="Excel.Sheet.12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72000" y="3212976"/>
          <a:ext cx="4321175" cy="3024336"/>
        </p:xfrm>
        <a:graphic>
          <a:graphicData uri="http://schemas.openxmlformats.org/presentationml/2006/ole">
            <p:oleObj spid="_x0000_s2055" name="Feuille de calcul" r:id="rId6" imgW="2828980" imgH="962043" progId="Excel.Sheet.12">
              <p:embed/>
            </p:oleObj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0" y="6237312"/>
            <a:ext cx="4499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Source : Enquête commandée par le CMT : Échantillon 400 foyers du 31/6/20 au 6/7/2020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2.2. LA CLIENTELE TOURISTIQUE INTERNE</a:t>
            </a:r>
            <a:endParaRPr lang="fr-FR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 l="2705"/>
          <a:stretch>
            <a:fillRect/>
          </a:stretch>
        </p:blipFill>
        <p:spPr bwMode="auto">
          <a:xfrm>
            <a:off x="683568" y="692696"/>
            <a:ext cx="792599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184400"/>
            <a:ext cx="5184576" cy="40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0" y="644404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Enquête commandée par le CMT : Échantillon 400 foyers du 31/6/20 au 6/7/2020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196" y="1052736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3.LA PERCEPTION DE LA QUALITÉ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5689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623731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Enquête réalisée par le CMT : Échantillon 432 clients du 02 Avril 2019 au 03 Juin 2019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3.LA PERCEPTION DE LA QUALITÉ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3" cstate="print"/>
          <a:srcRect r="8868" b="2247"/>
          <a:stretch>
            <a:fillRect/>
          </a:stretch>
        </p:blipFill>
        <p:spPr bwMode="auto">
          <a:xfrm>
            <a:off x="251520" y="942974"/>
            <a:ext cx="8892479" cy="565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23528" y="6525344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Source : Enquête réalisée par le CMT : Échantillon 432 clients du 02 Avril 2019 au 03 Juin 2019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173</Words>
  <Application>Microsoft Office PowerPoint</Application>
  <PresentationFormat>Affichage à l'écran (4:3)</PresentationFormat>
  <Paragraphs>50</Paragraphs>
  <Slides>14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Thème Office</vt:lpstr>
      <vt:lpstr>Simple Light</vt:lpstr>
      <vt:lpstr>Feuille de calcul</vt:lpstr>
      <vt:lpstr>QUELQUES DONNÉES DE CADRAGE</vt:lpstr>
      <vt:lpstr>Diapositive 2</vt:lpstr>
      <vt:lpstr> 1. LA FRÉQUENTATION TOURISTIQUE EN 2020 </vt:lpstr>
      <vt:lpstr> 2. LES CLIENTÈLES TOURISTIQUES  </vt:lpstr>
      <vt:lpstr> 2.1. LA CLIENTÈLE TOURISTIQUE EXTERIEURE </vt:lpstr>
      <vt:lpstr>2.2. LA CLIENTELE TOURISTIQUE INTERNE</vt:lpstr>
      <vt:lpstr>2.2. LA CLIENTELE TOURISTIQUE INTERNE</vt:lpstr>
      <vt:lpstr> 3.LA PERCEPTION DE LA QUALITÉ </vt:lpstr>
      <vt:lpstr> 3.LA PERCEPTION DE LA QUALITÉ </vt:lpstr>
      <vt:lpstr> 3.LA PERCEPTION DE LA QUALITÉ </vt:lpstr>
      <vt:lpstr>4.LES RÉSULTATS DE L’HÉBERGEMENT</vt:lpstr>
      <vt:lpstr>  4.1.LES RÉSULTATS DES MEUBLÉS  </vt:lpstr>
      <vt:lpstr>  4.1.LES RÉSULTATS DES HÔTELS  </vt:lpstr>
      <vt:lpstr>Diapositive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RENCONTRE PROFESSIONNELLES  DU 26 - 27 octobre 2020</dc:title>
  <dc:creator>bmarques</dc:creator>
  <cp:lastModifiedBy>bmarques</cp:lastModifiedBy>
  <cp:revision>76</cp:revision>
  <dcterms:created xsi:type="dcterms:W3CDTF">2020-10-06T18:59:45Z</dcterms:created>
  <dcterms:modified xsi:type="dcterms:W3CDTF">2020-10-29T13:38:24Z</dcterms:modified>
</cp:coreProperties>
</file>